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377FD-9C50-412D-A5A3-73B6DFBBB20E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9F779-6F45-4156-B92D-31B822F7AA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377FD-9C50-412D-A5A3-73B6DFBBB20E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9F779-6F45-4156-B92D-31B822F7AA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377FD-9C50-412D-A5A3-73B6DFBBB20E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9F779-6F45-4156-B92D-31B822F7AA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377FD-9C50-412D-A5A3-73B6DFBBB20E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9F779-6F45-4156-B92D-31B822F7AA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377FD-9C50-412D-A5A3-73B6DFBBB20E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9F779-6F45-4156-B92D-31B822F7AA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377FD-9C50-412D-A5A3-73B6DFBBB20E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9F779-6F45-4156-B92D-31B822F7AA3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377FD-9C50-412D-A5A3-73B6DFBBB20E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9F779-6F45-4156-B92D-31B822F7AA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377FD-9C50-412D-A5A3-73B6DFBBB20E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9F779-6F45-4156-B92D-31B822F7AA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377FD-9C50-412D-A5A3-73B6DFBBB20E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9F779-6F45-4156-B92D-31B822F7AA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377FD-9C50-412D-A5A3-73B6DFBBB20E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BB9F779-6F45-4156-B92D-31B822F7AA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377FD-9C50-412D-A5A3-73B6DFBBB20E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9F779-6F45-4156-B92D-31B822F7AA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62377FD-9C50-412D-A5A3-73B6DFBBB20E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CBB9F779-6F45-4156-B92D-31B822F7AA3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8A1D9"/>
                </a:solidFill>
              </a:rPr>
              <a:t>Bridge design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3749040" cy="3579849"/>
          </a:xfrm>
        </p:spPr>
        <p:txBody>
          <a:bodyPr/>
          <a:lstStyle/>
          <a:p>
            <a:pPr marL="285750" lvl="0" indent="-285750" algn="just">
              <a:spcBef>
                <a:spcPts val="0"/>
              </a:spcBef>
              <a:buFont typeface="Arial"/>
              <a:buChar char="•"/>
              <a:defRPr/>
            </a:pPr>
            <a:r>
              <a:rPr lang="en-US" sz="2200" b="0" dirty="0">
                <a:solidFill>
                  <a:srgbClr val="000000"/>
                </a:solidFill>
              </a:rPr>
              <a:t>The first bridge that Javier designed was a beam bridge.</a:t>
            </a:r>
          </a:p>
          <a:p>
            <a:pPr marL="285750" lvl="0" indent="-285750" algn="just">
              <a:spcBef>
                <a:spcPts val="0"/>
              </a:spcBef>
              <a:buFont typeface="Arial"/>
              <a:buChar char="•"/>
              <a:defRPr/>
            </a:pPr>
            <a:r>
              <a:rPr lang="en-US" sz="2200" b="0" dirty="0">
                <a:solidFill>
                  <a:srgbClr val="000000"/>
                </a:solidFill>
              </a:rPr>
              <a:t>This is a very simple bridge and was easy to make.</a:t>
            </a:r>
          </a:p>
          <a:p>
            <a:pPr marL="285750" lvl="0" indent="-285750" algn="just">
              <a:spcBef>
                <a:spcPts val="0"/>
              </a:spcBef>
              <a:buFont typeface="Arial"/>
              <a:buChar char="•"/>
              <a:defRPr/>
            </a:pPr>
            <a:r>
              <a:rPr lang="en-US" sz="2200" b="0" dirty="0">
                <a:solidFill>
                  <a:srgbClr val="000000"/>
                </a:solidFill>
              </a:rPr>
              <a:t>We used two boxes to make the gap that the bridge will cross.</a:t>
            </a:r>
          </a:p>
          <a:p>
            <a:pPr marL="285750" lvl="0" indent="-285750" algn="just">
              <a:spcBef>
                <a:spcPts val="0"/>
              </a:spcBef>
              <a:buFont typeface="Arial"/>
              <a:buChar char="•"/>
              <a:defRPr/>
            </a:pPr>
            <a:r>
              <a:rPr lang="en-US" sz="2200" b="0" dirty="0">
                <a:solidFill>
                  <a:srgbClr val="000000"/>
                </a:solidFill>
              </a:rPr>
              <a:t>A single piece of cardboard is used as the passageway.</a:t>
            </a:r>
            <a:endParaRPr lang="en-US" sz="2200" b="0" dirty="0">
              <a:solidFill>
                <a:srgbClr val="000000"/>
              </a:solidFill>
            </a:endParaRPr>
          </a:p>
        </p:txBody>
      </p:sp>
      <p:pic>
        <p:nvPicPr>
          <p:cNvPr id="4" name="Content Placeholder 5" descr="Image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08" r="16208"/>
          <a:stretch>
            <a:fillRect/>
          </a:stretch>
        </p:blipFill>
        <p:spPr bwMode="auto">
          <a:xfrm>
            <a:off x="5118100" y="914400"/>
            <a:ext cx="3225800" cy="357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8053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8A1D9"/>
                </a:solidFill>
              </a:rPr>
              <a:t>Bridge 1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3749040" cy="3579849"/>
          </a:xfrm>
        </p:spPr>
        <p:txBody>
          <a:bodyPr/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Franklin Gothic Book" pitchFamily="34" charset="0"/>
                <a:ea typeface="MS PGothic" pitchFamily="34" charset="-128"/>
              </a:rPr>
              <a:t>After we tested the strength of the beam bridge, we noticed that it could only hold small books</a:t>
            </a:r>
            <a:r>
              <a:rPr lang="en-US" altLang="en-US" sz="2000" b="0" dirty="0" smtClean="0">
                <a:solidFill>
                  <a:srgbClr val="000000"/>
                </a:solidFill>
                <a:latin typeface="Franklin Gothic Book" pitchFamily="34" charset="0"/>
                <a:ea typeface="MS PGothic" pitchFamily="34" charset="-128"/>
              </a:rPr>
              <a:t>.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</a:pPr>
            <a:endParaRPr lang="en-US" altLang="en-US" sz="2000" b="0" dirty="0">
              <a:solidFill>
                <a:srgbClr val="000000"/>
              </a:solidFill>
              <a:latin typeface="Franklin Gothic Book" pitchFamily="34" charset="0"/>
              <a:ea typeface="MS PGothic" pitchFamily="34" charset="-128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Franklin Gothic Book" pitchFamily="34" charset="0"/>
                <a:ea typeface="MS PGothic" pitchFamily="34" charset="-128"/>
              </a:rPr>
              <a:t>This model works best when the bridge is lower to the ground and goes across longer distances</a:t>
            </a:r>
            <a:r>
              <a:rPr lang="en-US" altLang="en-US" sz="2000" b="0" dirty="0" smtClean="0">
                <a:solidFill>
                  <a:srgbClr val="000000"/>
                </a:solidFill>
                <a:latin typeface="Franklin Gothic Book" pitchFamily="34" charset="0"/>
                <a:ea typeface="MS PGothic" pitchFamily="34" charset="-128"/>
              </a:rPr>
              <a:t>.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</a:pPr>
            <a:endParaRPr lang="en-US" altLang="en-US" sz="2000" b="0" dirty="0">
              <a:solidFill>
                <a:srgbClr val="000000"/>
              </a:solidFill>
              <a:latin typeface="Franklin Gothic Book" pitchFamily="34" charset="0"/>
              <a:ea typeface="MS PGothic" pitchFamily="34" charset="-128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Franklin Gothic Book" pitchFamily="34" charset="0"/>
                <a:ea typeface="MS PGothic" pitchFamily="34" charset="-128"/>
              </a:rPr>
              <a:t>Supports or also known as piers are often put underneath to support the middle of the bridge.</a:t>
            </a:r>
          </a:p>
          <a:p>
            <a:endParaRPr lang="en-US" dirty="0"/>
          </a:p>
        </p:txBody>
      </p:sp>
      <p:pic>
        <p:nvPicPr>
          <p:cNvPr id="4" name="Picture 3" descr="Image 4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6975" y="365125"/>
            <a:ext cx="3151188" cy="420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73199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</TotalTime>
  <Words>110</Words>
  <Application>Microsoft Office PowerPoint</Application>
  <PresentationFormat>On-screen Show (4:3)</PresentationFormat>
  <Paragraphs>11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Angles</vt:lpstr>
      <vt:lpstr>Bridge design 1</vt:lpstr>
      <vt:lpstr>Bridge 1 review</vt:lpstr>
    </vt:vector>
  </TitlesOfParts>
  <Company>University of Georgia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Bridge design 1</dc:title>
  <dc:creator>Student</dc:creator>
  <cp:lastModifiedBy>Student</cp:lastModifiedBy>
  <cp:revision>1</cp:revision>
  <dcterms:created xsi:type="dcterms:W3CDTF">2014-04-28T21:52:53Z</dcterms:created>
  <dcterms:modified xsi:type="dcterms:W3CDTF">2014-04-28T21:55:21Z</dcterms:modified>
</cp:coreProperties>
</file>