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03E748D-46B2-4023-AC35-6FA64F2430A9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3E56F41-DC5E-41C7-8659-FE414E3680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Bridge design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4114800" cy="3766077"/>
          </a:xfrm>
        </p:spPr>
        <p:txBody>
          <a:bodyPr>
            <a:normAutofit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19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The next bridge that Javier designed was a Arch Bridge.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19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For this design, we used two boxes to make the gap that the bridge will cross.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19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We also used a piece of cardboard to put underneath the passageway to make an arch.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19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We used two boxes on both sides of the arch to make sure the arch was sturdy.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19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Lastly, we used a piece of cardboard that went on top of the boxes and arch to make the passageway.</a:t>
            </a:r>
          </a:p>
          <a:p>
            <a:endParaRPr lang="en-US" dirty="0"/>
          </a:p>
        </p:txBody>
      </p:sp>
      <p:pic>
        <p:nvPicPr>
          <p:cNvPr id="4" name="Picture 4" descr="IMG_075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1190625"/>
            <a:ext cx="4325938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003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Bridge 2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3749040" cy="3579849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After we tested the arch bridge, we noticed that this bridge was a little stronger than the beam bridge.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It began to dip slightly when we added a heavier textbook on to the cardboard.</a:t>
            </a:r>
          </a:p>
          <a:p>
            <a:endParaRPr lang="en-US" dirty="0"/>
          </a:p>
        </p:txBody>
      </p:sp>
      <p:pic>
        <p:nvPicPr>
          <p:cNvPr id="4" name="Picture 3" descr="IMG_076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55688"/>
            <a:ext cx="4206875" cy="356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9429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</TotalTime>
  <Words>129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Bridge design 2</vt:lpstr>
      <vt:lpstr>Bridge 2 review</vt:lpstr>
    </vt:vector>
  </TitlesOfParts>
  <Company>University of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Bridge design 2</dc:title>
  <dc:creator>Student</dc:creator>
  <cp:lastModifiedBy>Student</cp:lastModifiedBy>
  <cp:revision>1</cp:revision>
  <dcterms:created xsi:type="dcterms:W3CDTF">2014-04-28T21:56:48Z</dcterms:created>
  <dcterms:modified xsi:type="dcterms:W3CDTF">2014-04-28T21:59:54Z</dcterms:modified>
</cp:coreProperties>
</file>