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2F77-D93A-42F8-8003-04569B64E510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F215-74FD-44E8-91C9-BCED2AC03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2F77-D93A-42F8-8003-04569B64E510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F215-74FD-44E8-91C9-BCED2AC03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2F77-D93A-42F8-8003-04569B64E510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F215-74FD-44E8-91C9-BCED2AC03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2F77-D93A-42F8-8003-04569B64E510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F215-74FD-44E8-91C9-BCED2AC03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2F77-D93A-42F8-8003-04569B64E510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F215-74FD-44E8-91C9-BCED2AC03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2F77-D93A-42F8-8003-04569B64E510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F215-74FD-44E8-91C9-BCED2AC03CE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2F77-D93A-42F8-8003-04569B64E510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F215-74FD-44E8-91C9-BCED2AC03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2F77-D93A-42F8-8003-04569B64E510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F215-74FD-44E8-91C9-BCED2AC03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2F77-D93A-42F8-8003-04569B64E510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F215-74FD-44E8-91C9-BCED2AC03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2F77-D93A-42F8-8003-04569B64E510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751F215-74FD-44E8-91C9-BCED2AC03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2F77-D93A-42F8-8003-04569B64E510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1F215-74FD-44E8-91C9-BCED2AC03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9AD2F77-D93A-42F8-8003-04569B64E510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751F215-74FD-44E8-91C9-BCED2AC03C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8A1D9"/>
                </a:solidFill>
              </a:rPr>
              <a:t>Bridge design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3749040" cy="3579849"/>
          </a:xfrm>
        </p:spPr>
        <p:txBody>
          <a:bodyPr>
            <a:normAutofit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4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The last bridge that Javier designed was a suspension bridge.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4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We used two chairs to create the gap that the bridge will cross.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4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We then used string and close pins to attach the cardboard to the two chairs.</a:t>
            </a:r>
          </a:p>
          <a:p>
            <a:endParaRPr lang="en-US" dirty="0"/>
          </a:p>
        </p:txBody>
      </p:sp>
      <p:pic>
        <p:nvPicPr>
          <p:cNvPr id="4" name="Picture 3" descr="Image 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093788"/>
            <a:ext cx="4281488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4675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8A1D9"/>
                </a:solidFill>
              </a:rPr>
              <a:t>Bridge 3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3596640" cy="3579849"/>
          </a:xfrm>
        </p:spPr>
        <p:txBody>
          <a:bodyPr>
            <a:normAutofit fontScale="925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The suspension bridge seemed to be our strongest bridge.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It was able to hold up the most weight out of all the bridges that we designed.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This bridge is often used when support cannot be installed under the passageway. A famous example is the Golden Gate Bridge.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Franklin Gothic Book" pitchFamily="34" charset="0"/>
                <a:ea typeface="MS PGothic" pitchFamily="34" charset="-128"/>
              </a:rPr>
              <a:t>Javier ended up using this bridge to reach his fort.</a:t>
            </a:r>
          </a:p>
          <a:p>
            <a:endParaRPr lang="en-US" dirty="0"/>
          </a:p>
        </p:txBody>
      </p:sp>
      <p:pic>
        <p:nvPicPr>
          <p:cNvPr id="4" name="Picture 3" descr="Image 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5" y="1090613"/>
            <a:ext cx="4297363" cy="32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4146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</TotalTime>
  <Words>109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Angles</vt:lpstr>
      <vt:lpstr>Bridge design 3</vt:lpstr>
      <vt:lpstr>Bridge 3 review</vt:lpstr>
    </vt:vector>
  </TitlesOfParts>
  <Company>University of Georgia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Bridge design 3</dc:title>
  <dc:creator>Student</dc:creator>
  <cp:lastModifiedBy>Student</cp:lastModifiedBy>
  <cp:revision>1</cp:revision>
  <dcterms:created xsi:type="dcterms:W3CDTF">2014-04-28T22:00:52Z</dcterms:created>
  <dcterms:modified xsi:type="dcterms:W3CDTF">2014-04-28T22:02:48Z</dcterms:modified>
</cp:coreProperties>
</file>