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652E-42AE-481C-865F-9878B66DA77F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1A179-2EEE-4AE0-837F-D1774776D5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652E-42AE-481C-865F-9878B66DA77F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1A179-2EEE-4AE0-837F-D1774776D5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652E-42AE-481C-865F-9878B66DA77F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1A179-2EEE-4AE0-837F-D1774776D5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652E-42AE-481C-865F-9878B66DA77F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1A179-2EEE-4AE0-837F-D1774776D5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652E-42AE-481C-865F-9878B66DA77F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1A179-2EEE-4AE0-837F-D1774776D5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652E-42AE-481C-865F-9878B66DA77F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1A179-2EEE-4AE0-837F-D1774776D57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652E-42AE-481C-865F-9878B66DA77F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1A179-2EEE-4AE0-837F-D1774776D5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652E-42AE-481C-865F-9878B66DA77F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1A179-2EEE-4AE0-837F-D1774776D5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652E-42AE-481C-865F-9878B66DA77F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1A179-2EEE-4AE0-837F-D1774776D5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652E-42AE-481C-865F-9878B66DA77F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C21A179-2EEE-4AE0-837F-D1774776D5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652E-42AE-481C-865F-9878B66DA77F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1A179-2EEE-4AE0-837F-D1774776D5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280652E-42AE-481C-865F-9878B66DA77F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C21A179-2EEE-4AE0-837F-D1774776D57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8A1D9"/>
                </a:solidFill>
              </a:rPr>
              <a:t>Engineering design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2400" dirty="0">
                <a:solidFill>
                  <a:srgbClr val="F96A1B"/>
                </a:solidFill>
                <a:ea typeface="MS PGothic" pitchFamily="34" charset="-128"/>
              </a:rPr>
              <a:t>ASK:</a:t>
            </a:r>
            <a:r>
              <a:rPr lang="en-US" altLang="en-US" sz="2400" dirty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ea typeface="MS PGothic" pitchFamily="34" charset="-128"/>
              </a:rPr>
              <a:t>The students decide that the problem is that Javier needs to build a stronger bridge to get to his fort.</a:t>
            </a:r>
          </a:p>
          <a:p>
            <a:pPr lvl="0" fontAlgn="base"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2400" dirty="0">
                <a:solidFill>
                  <a:srgbClr val="F96A1B"/>
                </a:solidFill>
                <a:ea typeface="MS PGothic" pitchFamily="34" charset="-128"/>
              </a:rPr>
              <a:t>IMAGINE: </a:t>
            </a:r>
            <a:r>
              <a:rPr lang="en-US" altLang="en-US" sz="2000" dirty="0">
                <a:solidFill>
                  <a:srgbClr val="000000"/>
                </a:solidFill>
                <a:ea typeface="MS PGothic" pitchFamily="34" charset="-128"/>
              </a:rPr>
              <a:t>The students will brainstorm ideas for a plan to make a stronger bridge.</a:t>
            </a:r>
          </a:p>
          <a:p>
            <a:pPr lvl="0" fontAlgn="base"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2400" dirty="0">
                <a:solidFill>
                  <a:srgbClr val="F96A1B"/>
                </a:solidFill>
                <a:ea typeface="MS PGothic" pitchFamily="34" charset="-128"/>
              </a:rPr>
              <a:t>PLAN:</a:t>
            </a:r>
            <a:r>
              <a:rPr lang="en-US" altLang="en-US" sz="2400" dirty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ea typeface="MS PGothic" pitchFamily="34" charset="-128"/>
              </a:rPr>
              <a:t>Students draw out their idea.</a:t>
            </a:r>
          </a:p>
          <a:p>
            <a:pPr lvl="0" fontAlgn="base"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2400" dirty="0">
                <a:solidFill>
                  <a:srgbClr val="F96A1B"/>
                </a:solidFill>
                <a:ea typeface="MS PGothic" pitchFamily="34" charset="-128"/>
              </a:rPr>
              <a:t>CREATE:</a:t>
            </a:r>
            <a:r>
              <a:rPr lang="en-US" altLang="en-US" sz="2400" dirty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ea typeface="MS PGothic" pitchFamily="34" charset="-128"/>
              </a:rPr>
              <a:t>The students will build the different types of bridges. They will then test the strength of the bridges.</a:t>
            </a:r>
          </a:p>
          <a:p>
            <a:pPr lvl="0" fontAlgn="base"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2400" dirty="0">
                <a:solidFill>
                  <a:srgbClr val="F96A1B"/>
                </a:solidFill>
                <a:ea typeface="MS PGothic" pitchFamily="34" charset="-128"/>
              </a:rPr>
              <a:t>IMPROVE:</a:t>
            </a:r>
            <a:r>
              <a:rPr lang="en-US" altLang="en-US" sz="2400" dirty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ea typeface="MS PGothic" pitchFamily="34" charset="-128"/>
              </a:rPr>
              <a:t>After they have gathered results from the tests, they will work to make their bridges even stronger.</a:t>
            </a:r>
            <a:endParaRPr lang="en-US" altLang="en-US" sz="2400" dirty="0">
              <a:solidFill>
                <a:srgbClr val="000000"/>
              </a:solidFill>
              <a:ea typeface="MS PGothic" pitchFamily="34" charset="-12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58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8A1D9"/>
                </a:solidFill>
              </a:rPr>
              <a:t>conclusion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22325" y="954088"/>
            <a:ext cx="7702550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ts val="800"/>
              </a:spcBef>
              <a:spcAft>
                <a:spcPct val="0"/>
              </a:spcAft>
              <a:buFont typeface="Arial" pitchFamily="34" charset="0"/>
              <a:defRPr sz="1600" b="1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3038" indent="-173038" algn="l" rtl="0" fontAlgn="base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401638" indent="-163513" algn="l" rtl="0" fontAlgn="base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630238" indent="-163513" algn="l" rtl="0" fontAlgn="base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858838" indent="-173038" algn="l" rtl="0" fontAlgn="base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en-US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MS PGothic" pitchFamily="34" charset="-128"/>
              </a:rPr>
              <a:t>These are not the only types of bridges. There are many different types such as Truss Bridges and Platoon Bridges. </a:t>
            </a: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en-US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MS PGothic" pitchFamily="34" charset="-128"/>
              </a:rPr>
              <a:t>Each type of bridge is used for different purposes based on the constraints of the engineering project that will build the bridge such as environment budget and resources </a:t>
            </a:r>
            <a:endParaRPr kumimoji="0" lang="en-US" alt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/>
              <a:ea typeface="MS PGothic" pitchFamily="34" charset="-128"/>
            </a:endParaRP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2835275"/>
            <a:ext cx="394176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825" y="2835275"/>
            <a:ext cx="4791075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1402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</TotalTime>
  <Words>144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Angles</vt:lpstr>
      <vt:lpstr>Engineering design process</vt:lpstr>
      <vt:lpstr>conclusion</vt:lpstr>
    </vt:vector>
  </TitlesOfParts>
  <Company>University of Georgia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Engineering design process</dc:title>
  <dc:creator>Student</dc:creator>
  <cp:lastModifiedBy>Student</cp:lastModifiedBy>
  <cp:revision>1</cp:revision>
  <dcterms:created xsi:type="dcterms:W3CDTF">2014-04-28T22:04:21Z</dcterms:created>
  <dcterms:modified xsi:type="dcterms:W3CDTF">2014-04-28T22:06:32Z</dcterms:modified>
</cp:coreProperties>
</file>