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5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54384A9-D145-FC4F-A8A8-C92F05DEE5BD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5FF1F18-354F-8045-98AF-EABF3E3B90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blast of the past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7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4-01 at 8.25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23" y="351887"/>
            <a:ext cx="8225597" cy="617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9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08276"/>
          </a:xfrm>
        </p:spPr>
        <p:txBody>
          <a:bodyPr/>
          <a:lstStyle/>
          <a:p>
            <a:r>
              <a:rPr lang="en-US" dirty="0" smtClean="0"/>
              <a:t>How </a:t>
            </a:r>
            <a:r>
              <a:rPr lang="en-US" dirty="0"/>
              <a:t>F</a:t>
            </a:r>
            <a:r>
              <a:rPr lang="en-US" dirty="0" smtClean="0"/>
              <a:t>ossils are Found</a:t>
            </a:r>
            <a:endParaRPr lang="en-US" dirty="0"/>
          </a:p>
        </p:txBody>
      </p:sp>
      <p:pic>
        <p:nvPicPr>
          <p:cNvPr id="4" name="Picture 3" descr="Screen Shot 2014-04-01 at 8.30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04" y="1958336"/>
            <a:ext cx="8122035" cy="439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57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01179"/>
          </a:xfrm>
        </p:spPr>
        <p:txBody>
          <a:bodyPr/>
          <a:lstStyle/>
          <a:p>
            <a:r>
              <a:rPr lang="en-US" dirty="0" smtClean="0"/>
              <a:t>Fossils Tell Us About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28844"/>
            <a:ext cx="6777317" cy="410378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Fossils give clues about organisms that lived long ago. They help to show that evolution has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occurred </a:t>
            </a:r>
            <a:r>
              <a:rPr lang="en-US" dirty="0"/>
              <a:t>by showing organisms that no longer exists</a:t>
            </a:r>
            <a:r>
              <a:rPr lang="en-US" dirty="0"/>
              <a:t> 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.</a:t>
            </a:r>
            <a:endParaRPr lang="en-US" dirty="0">
              <a:solidFill>
                <a:schemeClr val="tx1"/>
              </a:solidFill>
              <a:ea typeface="ＭＳ Ｐゴシック" charset="0"/>
              <a:cs typeface="Arial" charset="0"/>
              <a:sym typeface="Arial" charset="0"/>
            </a:endParaRPr>
          </a:p>
          <a:p>
            <a:r>
              <a:rPr lang="en-US" dirty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They also provide evidence about how Earth</a:t>
            </a:r>
            <a:r>
              <a:rPr lang="ja-JP" altLang="en-US" dirty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’</a:t>
            </a:r>
            <a:r>
              <a:rPr lang="en-US" dirty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s surface has changed over time</a:t>
            </a:r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Arial" charset="0"/>
                <a:sym typeface="Arial" charset="0"/>
              </a:rPr>
              <a:t>.</a:t>
            </a:r>
            <a:endParaRPr lang="en-US" dirty="0">
              <a:solidFill>
                <a:schemeClr val="tx1"/>
              </a:solidFill>
              <a:ea typeface="ＭＳ Ｐゴシック" charset="0"/>
              <a:cs typeface="Arial" charset="0"/>
              <a:sym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05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93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fossils?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9442"/>
            <a:ext cx="6777317" cy="4073187"/>
          </a:xfrm>
        </p:spPr>
        <p:txBody>
          <a:bodyPr/>
          <a:lstStyle/>
          <a:p>
            <a:r>
              <a:rPr lang="en-US" dirty="0"/>
              <a:t>the remains or impression of a prehistoric organism preserved in petrified form or as a mold or cast in rock</a:t>
            </a:r>
            <a:r>
              <a:rPr lang="en-US" dirty="0" smtClean="0"/>
              <a:t>.</a:t>
            </a:r>
          </a:p>
          <a:p>
            <a:r>
              <a:rPr lang="en-US" dirty="0"/>
              <a:t>physical </a:t>
            </a:r>
            <a:r>
              <a:rPr lang="en-US" dirty="0">
                <a:solidFill>
                  <a:schemeClr val="accent1"/>
                </a:solidFill>
              </a:rPr>
              <a:t>evidence</a:t>
            </a:r>
            <a:r>
              <a:rPr lang="en-US" dirty="0"/>
              <a:t> of former life from a period of time prior to recorded human </a:t>
            </a:r>
            <a:r>
              <a:rPr lang="en-US" dirty="0" smtClean="0"/>
              <a:t>history.</a:t>
            </a:r>
          </a:p>
        </p:txBody>
      </p:sp>
    </p:spTree>
    <p:extLst>
      <p:ext uri="{BB962C8B-B14F-4D97-AF65-F5344CB8AC3E}">
        <p14:creationId xmlns:p14="http://schemas.microsoft.com/office/powerpoint/2010/main" val="281551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43036"/>
            <a:ext cx="6777317" cy="388959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arliest </a:t>
            </a:r>
            <a:r>
              <a:rPr lang="en-US" dirty="0"/>
              <a:t>reported fossil discoveries date from 3.5 billion years </a:t>
            </a:r>
            <a:r>
              <a:rPr lang="en-US" dirty="0" smtClean="0"/>
              <a:t>ago.</a:t>
            </a:r>
          </a:p>
          <a:p>
            <a:r>
              <a:rPr lang="en-US" dirty="0" smtClean="0"/>
              <a:t>But multicellular animals didn’t originate on Earth until 600 million years ago.</a:t>
            </a:r>
          </a:p>
          <a:p>
            <a:pPr lvl="1"/>
            <a:r>
              <a:rPr lang="en-US" dirty="0" smtClean="0"/>
              <a:t>We usually find fossils younger than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371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552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Fossils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90042"/>
            <a:ext cx="6777317" cy="404258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Key Factors:</a:t>
            </a: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rapid </a:t>
            </a:r>
            <a:r>
              <a:rPr lang="en-US" b="1" dirty="0">
                <a:solidFill>
                  <a:schemeClr val="tx1"/>
                </a:solidFill>
              </a:rPr>
              <a:t>and permanent burial/entombment </a:t>
            </a:r>
            <a:r>
              <a:rPr lang="en-US" dirty="0"/>
              <a:t>- protecting the specimen from environmental or biological disturbance</a:t>
            </a:r>
            <a:r>
              <a:rPr lang="en-US" dirty="0" smtClean="0"/>
              <a:t>;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oxygen </a:t>
            </a:r>
            <a:r>
              <a:rPr lang="en-US" b="1" dirty="0">
                <a:solidFill>
                  <a:srgbClr val="000000"/>
                </a:solidFill>
              </a:rPr>
              <a:t>deprivation </a:t>
            </a:r>
            <a:r>
              <a:rPr lang="en-US" dirty="0"/>
              <a:t>- limiting the extent of decay and also biological activity/</a:t>
            </a:r>
            <a:r>
              <a:rPr lang="en-US" dirty="0" smtClean="0"/>
              <a:t>scavenging</a:t>
            </a:r>
            <a:endParaRPr lang="en-US" dirty="0"/>
          </a:p>
          <a:p>
            <a:pPr lvl="1"/>
            <a:r>
              <a:rPr lang="en-US" b="1" dirty="0" smtClean="0"/>
              <a:t>continued </a:t>
            </a:r>
            <a:r>
              <a:rPr lang="en-US" b="1" dirty="0"/>
              <a:t>sediment accumulation </a:t>
            </a:r>
            <a:r>
              <a:rPr lang="en-US" dirty="0"/>
              <a:t>(</a:t>
            </a:r>
            <a:r>
              <a:rPr lang="en-US" dirty="0" smtClean="0"/>
              <a:t>as </a:t>
            </a:r>
            <a:r>
              <a:rPr lang="en-US" dirty="0"/>
              <a:t>opposed to an eroding </a:t>
            </a:r>
            <a:r>
              <a:rPr lang="en-US" dirty="0" smtClean="0"/>
              <a:t>surface) </a:t>
            </a:r>
            <a:r>
              <a:rPr lang="en-US" dirty="0"/>
              <a:t>- ensuring the organism remains buried in the long-</a:t>
            </a:r>
            <a:r>
              <a:rPr lang="en-US" dirty="0" smtClean="0"/>
              <a:t>term</a:t>
            </a:r>
            <a:endParaRPr lang="en-US" dirty="0"/>
          </a:p>
          <a:p>
            <a:pPr lvl="1"/>
            <a:r>
              <a:rPr lang="en-US" b="1" dirty="0" smtClean="0"/>
              <a:t>absence </a:t>
            </a:r>
            <a:r>
              <a:rPr lang="en-US" b="1" dirty="0"/>
              <a:t>of excessive heating or compression </a:t>
            </a:r>
            <a:r>
              <a:rPr lang="en-US" dirty="0"/>
              <a:t>which might otherwise destroy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7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4-01 at 8.17.2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7" y="345961"/>
            <a:ext cx="8216403" cy="616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9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4-01 at 8.19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7" y="355859"/>
            <a:ext cx="8231703" cy="617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5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4-01 at 8.21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15" y="317824"/>
            <a:ext cx="8262305" cy="620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96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4-01 at 8.22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15" y="349632"/>
            <a:ext cx="8256207" cy="616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7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4-01 at 8.24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86" y="351888"/>
            <a:ext cx="8264326" cy="618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7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96</TotalTime>
  <Words>198</Words>
  <Application>Microsoft Macintosh PowerPoint</Application>
  <PresentationFormat>On-screen Show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Fossils</vt:lpstr>
      <vt:lpstr>What are fossils?</vt:lpstr>
      <vt:lpstr>Timeline</vt:lpstr>
      <vt:lpstr>Fossils 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Fossils are Found</vt:lpstr>
      <vt:lpstr>Fossils Tell Us About the Past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Fossils</dc:title>
  <dc:creator>Anna Smith</dc:creator>
  <cp:lastModifiedBy>Anna Smith</cp:lastModifiedBy>
  <cp:revision>7</cp:revision>
  <dcterms:created xsi:type="dcterms:W3CDTF">2014-04-01T23:58:47Z</dcterms:created>
  <dcterms:modified xsi:type="dcterms:W3CDTF">2014-04-02T01:35:37Z</dcterms:modified>
</cp:coreProperties>
</file>