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76AC960-38A3-4FEE-8DB8-4A1365296A4D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8CC0D54-783A-4F8B-A36E-824D7803BF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Javier Builds A bridge</a:t>
            </a:r>
          </a:p>
        </p:txBody>
      </p:sp>
    </p:spTree>
    <p:extLst>
      <p:ext uri="{BB962C8B-B14F-4D97-AF65-F5344CB8AC3E}">
        <p14:creationId xmlns:p14="http://schemas.microsoft.com/office/powerpoint/2010/main" val="9919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8A1D9"/>
                </a:solidFill>
              </a:rPr>
              <a:t>Book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A boy named Javier has a riverbank in his backyard and he needs a bridge to get to his fort.</a:t>
            </a:r>
          </a:p>
          <a:p>
            <a:pPr lvl="0" algn="just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One day his bridge broke and his mother said that it was too dangerous to use.</a:t>
            </a:r>
          </a:p>
          <a:p>
            <a:pPr lvl="0" algn="just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He decides to build a safer bridge so that he could still play in his fort.</a:t>
            </a:r>
          </a:p>
          <a:p>
            <a:pPr lvl="0" algn="just"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</a:rPr>
              <a:t>He looks at different bridge designs, such as the Golden Gate Bridge, and decides to test the different </a:t>
            </a:r>
            <a:r>
              <a:rPr lang="en-US" sz="2400" dirty="0" smtClean="0">
                <a:solidFill>
                  <a:srgbClr val="000000"/>
                </a:solidFill>
              </a:rPr>
              <a:t>designs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12660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</TotalTime>
  <Words>83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Javier Builds A bridge</vt:lpstr>
      <vt:lpstr>Book overview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Javier Builds A bridge</dc:title>
  <dc:creator>Student</dc:creator>
  <cp:lastModifiedBy>Student</cp:lastModifiedBy>
  <cp:revision>1</cp:revision>
  <dcterms:created xsi:type="dcterms:W3CDTF">2014-04-28T21:49:27Z</dcterms:created>
  <dcterms:modified xsi:type="dcterms:W3CDTF">2014-04-28T21:51:01Z</dcterms:modified>
</cp:coreProperties>
</file>