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sldIdLst>
    <p:sldId id="256" r:id="rId2"/>
    <p:sldId id="264" r:id="rId3"/>
    <p:sldId id="257" r:id="rId4"/>
    <p:sldId id="265" r:id="rId5"/>
    <p:sldId id="258" r:id="rId6"/>
    <p:sldId id="259" r:id="rId7"/>
    <p:sldId id="261" r:id="rId8"/>
    <p:sldId id="260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26BFB93-C837-1B46-B40D-5A85BB7ABC16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6B2D1942-9668-7547-A6E2-C6C9004747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simple machines?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839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</a:t>
            </a:r>
            <a:r>
              <a:rPr lang="en-US" b="1" dirty="0"/>
              <a:t>A wheel with a rod, called an axle, through its center lifts or moves loads</a:t>
            </a:r>
            <a:r>
              <a:rPr lang="en-US" b="1" dirty="0" smtClean="0"/>
              <a:t>.</a:t>
            </a:r>
          </a:p>
          <a:p>
            <a:r>
              <a:rPr lang="en-US" dirty="0"/>
              <a:t>It can be used to increase force and to increase distance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Examples: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Doorknob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Bike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irplane </a:t>
            </a:r>
            <a:r>
              <a:rPr lang="en-US" dirty="0">
                <a:solidFill>
                  <a:srgbClr val="000000"/>
                </a:solidFill>
              </a:rPr>
              <a:t>propeller</a:t>
            </a:r>
            <a:endParaRPr lang="en-US" b="1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Wheel and Axel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989" y="3429000"/>
            <a:ext cx="2933700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281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You are </a:t>
            </a:r>
            <a:r>
              <a:rPr lang="en-US" sz="2400" dirty="0" smtClean="0"/>
              <a:t>doing work when you use a force to cause motion. </a:t>
            </a:r>
          </a:p>
          <a:p>
            <a:r>
              <a:rPr lang="en-US" sz="2400" dirty="0" smtClean="0"/>
              <a:t>This </a:t>
            </a:r>
            <a:r>
              <a:rPr lang="en-US" sz="2400" dirty="0"/>
              <a:t>kind of </a:t>
            </a:r>
            <a:r>
              <a:rPr lang="en-US" sz="2400" dirty="0" smtClean="0"/>
              <a:t>work </a:t>
            </a:r>
            <a:r>
              <a:rPr lang="en-US" sz="2400" dirty="0"/>
              <a:t>has 2 parts: 1. </a:t>
            </a:r>
            <a:r>
              <a:rPr lang="en-US" sz="2400" b="1" dirty="0" smtClean="0"/>
              <a:t>Force</a:t>
            </a:r>
            <a:r>
              <a:rPr lang="en-US" sz="2400" dirty="0" smtClean="0"/>
              <a:t>: what is needed </a:t>
            </a:r>
            <a:r>
              <a:rPr lang="en-US" sz="2400" dirty="0"/>
              <a:t>to do the work and 2. </a:t>
            </a:r>
            <a:r>
              <a:rPr lang="en-US" sz="2400" b="1" dirty="0" smtClean="0"/>
              <a:t>Distance</a:t>
            </a:r>
            <a:r>
              <a:rPr lang="en-US" sz="2400" dirty="0" smtClean="0"/>
              <a:t>: how </a:t>
            </a:r>
            <a:r>
              <a:rPr lang="en-US" sz="2400" dirty="0"/>
              <a:t>far the force is used.		</a:t>
            </a:r>
            <a:r>
              <a:rPr lang="en-US" dirty="0"/>
              <a:t>	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982780">
            <a:off x="6100121" y="4023766"/>
            <a:ext cx="2931823" cy="293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52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usually think of machines as something with a motor</a:t>
            </a:r>
          </a:p>
          <a:p>
            <a:pPr lvl="1"/>
            <a:r>
              <a:rPr lang="en-US" sz="2000" dirty="0" smtClean="0"/>
              <a:t>Cars, Airplanes, Power Tools</a:t>
            </a:r>
          </a:p>
          <a:p>
            <a:r>
              <a:rPr lang="en-US" sz="2400" dirty="0" smtClean="0"/>
              <a:t>But a machine is anything that helps us by making work easier.</a:t>
            </a:r>
          </a:p>
          <a:p>
            <a:pPr lvl="1"/>
            <a:r>
              <a:rPr lang="en-US" sz="2000" dirty="0" smtClean="0"/>
              <a:t>It does not have to have a motor.</a:t>
            </a:r>
          </a:p>
          <a:p>
            <a:r>
              <a:rPr lang="en-US" sz="2400" dirty="0" smtClean="0"/>
              <a:t>Simple machines make work easier by </a:t>
            </a:r>
            <a:r>
              <a:rPr lang="en-US" sz="2400" b="1" dirty="0" smtClean="0"/>
              <a:t>allowing </a:t>
            </a:r>
            <a:r>
              <a:rPr lang="en-US" sz="2400" b="1" dirty="0"/>
              <a:t>us to push or pull over increased </a:t>
            </a:r>
            <a:r>
              <a:rPr lang="en-US" sz="2400" b="1" dirty="0" smtClean="0"/>
              <a:t>distances.</a:t>
            </a:r>
          </a:p>
          <a:p>
            <a:pPr marL="45720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Machines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19501">
            <a:off x="380999" y="5104352"/>
            <a:ext cx="2800928" cy="148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4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There are SIX different kinds of simple machines:</a:t>
            </a:r>
          </a:p>
          <a:p>
            <a:pPr lvl="1"/>
            <a:r>
              <a:rPr lang="en-US" sz="2000" dirty="0" smtClean="0"/>
              <a:t>Lever</a:t>
            </a:r>
          </a:p>
          <a:p>
            <a:pPr lvl="1"/>
            <a:r>
              <a:rPr lang="en-US" sz="2000" dirty="0" smtClean="0"/>
              <a:t>Pulley</a:t>
            </a:r>
          </a:p>
          <a:p>
            <a:pPr lvl="1"/>
            <a:r>
              <a:rPr lang="en-US" sz="2000" dirty="0" smtClean="0"/>
              <a:t>Wedge</a:t>
            </a:r>
          </a:p>
          <a:p>
            <a:pPr lvl="1"/>
            <a:r>
              <a:rPr lang="en-US" sz="2000" dirty="0" smtClean="0"/>
              <a:t>Inclined Plane</a:t>
            </a:r>
          </a:p>
          <a:p>
            <a:pPr lvl="1"/>
            <a:r>
              <a:rPr lang="en-US" sz="2000" dirty="0" smtClean="0"/>
              <a:t>Screw</a:t>
            </a:r>
          </a:p>
          <a:p>
            <a:pPr lvl="1"/>
            <a:r>
              <a:rPr lang="en-US" sz="2000" dirty="0" smtClean="0"/>
              <a:t>Wheel and Axel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Simple machines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55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Definition: a </a:t>
            </a:r>
            <a:r>
              <a:rPr lang="en-US" dirty="0"/>
              <a:t>stiff bar that turns on a </a:t>
            </a:r>
            <a:r>
              <a:rPr lang="en-US" dirty="0" smtClean="0"/>
              <a:t>point (called </a:t>
            </a:r>
            <a:r>
              <a:rPr lang="en-US" dirty="0"/>
              <a:t>the </a:t>
            </a:r>
            <a:r>
              <a:rPr lang="en-US" dirty="0" smtClean="0"/>
              <a:t>fulcrum) </a:t>
            </a:r>
          </a:p>
          <a:p>
            <a:r>
              <a:rPr lang="en-US" dirty="0" smtClean="0"/>
              <a:t>A </a:t>
            </a:r>
            <a:r>
              <a:rPr lang="en-US" dirty="0"/>
              <a:t>lever trades distance for force or force for distance, that means you use less force over a greater distance or more force over a shorter distance.</a:t>
            </a:r>
            <a:endParaRPr lang="en-US" b="1" dirty="0" smtClean="0"/>
          </a:p>
          <a:p>
            <a:r>
              <a:rPr lang="en-US" dirty="0"/>
              <a:t>There are different kinds of levers depending on the placement of the fulcrum:  The fulcrum can be between the force and what you want to move. (</a:t>
            </a:r>
            <a:r>
              <a:rPr lang="en-US" dirty="0">
                <a:solidFill>
                  <a:schemeClr val="tx1"/>
                </a:solidFill>
              </a:rPr>
              <a:t>seesaw, crowbar</a:t>
            </a:r>
            <a:r>
              <a:rPr lang="en-US" dirty="0"/>
              <a:t>) The fulcrum can be at one end, the force at the other end, and what you want to move in the middle. (</a:t>
            </a:r>
            <a:r>
              <a:rPr lang="en-US" dirty="0">
                <a:solidFill>
                  <a:srgbClr val="000000"/>
                </a:solidFill>
              </a:rPr>
              <a:t>bottle opener</a:t>
            </a:r>
            <a:r>
              <a:rPr lang="en-US" dirty="0"/>
              <a:t>) The fulcrum can be at one end, the force in the middle, and what you want to move at the other end. </a:t>
            </a:r>
            <a:r>
              <a:rPr lang="en-US" dirty="0">
                <a:solidFill>
                  <a:srgbClr val="000000"/>
                </a:solidFill>
              </a:rPr>
              <a:t>(tennis racquet</a:t>
            </a:r>
            <a:r>
              <a:rPr lang="en-US" dirty="0"/>
              <a:t>)</a:t>
            </a:r>
          </a:p>
          <a:p>
            <a:r>
              <a:rPr lang="en-US" dirty="0"/>
              <a:t>Sometimes 2 levers are put together like </a:t>
            </a:r>
            <a:r>
              <a:rPr lang="en-US" dirty="0">
                <a:solidFill>
                  <a:srgbClr val="000000"/>
                </a:solidFill>
              </a:rPr>
              <a:t>scissors and pliers</a:t>
            </a:r>
            <a:r>
              <a:rPr lang="en-US" dirty="0"/>
              <a:t>. 			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3235" y="107884"/>
            <a:ext cx="2140630" cy="142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51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r>
              <a:rPr lang="en-US" sz="2400" b="1" dirty="0" smtClean="0"/>
              <a:t>Definition: uses </a:t>
            </a:r>
            <a:r>
              <a:rPr lang="en-US" sz="2400" b="1" dirty="0"/>
              <a:t>grooved wheels and a rope to raise, lower or move a load</a:t>
            </a:r>
            <a:r>
              <a:rPr lang="en-US" sz="2400" b="1" dirty="0" smtClean="0"/>
              <a:t>.</a:t>
            </a:r>
          </a:p>
          <a:p>
            <a:r>
              <a:rPr lang="en-US" sz="2400" dirty="0"/>
              <a:t>A fixed pulley changes only the direction of the force but not the force, distance or speed.</a:t>
            </a:r>
            <a:endParaRPr lang="en-US" sz="2400" b="1" dirty="0" smtClean="0"/>
          </a:p>
          <a:p>
            <a:r>
              <a:rPr lang="en-US" sz="2400" dirty="0" smtClean="0"/>
              <a:t>Examples: </a:t>
            </a:r>
          </a:p>
          <a:p>
            <a:pPr lvl="1"/>
            <a:r>
              <a:rPr lang="en-US" sz="2200" dirty="0" smtClean="0">
                <a:solidFill>
                  <a:srgbClr val="000000"/>
                </a:solidFill>
              </a:rPr>
              <a:t>pull to curtain</a:t>
            </a:r>
            <a:r>
              <a:rPr lang="en-US" sz="2200" dirty="0" smtClean="0"/>
              <a:t>, </a:t>
            </a:r>
            <a:r>
              <a:rPr lang="en-US" sz="2200" dirty="0" smtClean="0">
                <a:solidFill>
                  <a:srgbClr val="000000"/>
                </a:solidFill>
              </a:rPr>
              <a:t>flag pole</a:t>
            </a:r>
            <a:r>
              <a:rPr lang="en-US" sz="2200" dirty="0" smtClean="0"/>
              <a:t>.</a:t>
            </a:r>
            <a:endParaRPr lang="en-US" sz="22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Pulley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500" y="3824873"/>
            <a:ext cx="2104058" cy="257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33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</a:t>
            </a:r>
            <a:r>
              <a:rPr lang="en-US" b="1" dirty="0"/>
              <a:t>a slanting surface connecting a lower level to a higher level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The inclined plane does not move. I</a:t>
            </a:r>
            <a:r>
              <a:rPr lang="en-US" dirty="0" smtClean="0"/>
              <a:t>t </a:t>
            </a:r>
            <a:r>
              <a:rPr lang="en-US" dirty="0"/>
              <a:t>works by allowing less force but over a greater distance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This way you do not have to lift the object, you can push it to the next level.</a:t>
            </a:r>
          </a:p>
          <a:p>
            <a:r>
              <a:rPr lang="en-US" b="1" dirty="0" smtClean="0"/>
              <a:t>Example: </a:t>
            </a:r>
          </a:p>
          <a:p>
            <a:pPr lvl="1"/>
            <a:r>
              <a:rPr lang="en-US" b="1" dirty="0">
                <a:solidFill>
                  <a:srgbClr val="000000"/>
                </a:solidFill>
              </a:rPr>
              <a:t>R</a:t>
            </a:r>
            <a:r>
              <a:rPr lang="en-US" b="1" dirty="0" smtClean="0">
                <a:solidFill>
                  <a:srgbClr val="000000"/>
                </a:solidFill>
              </a:rPr>
              <a:t>amp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Inclined Plane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6479" y="3763676"/>
            <a:ext cx="3615781" cy="271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469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</a:t>
            </a:r>
            <a:r>
              <a:rPr lang="en-US" b="1" dirty="0"/>
              <a:t>an object with at least one slanting </a:t>
            </a:r>
            <a:r>
              <a:rPr lang="en-US" b="1" dirty="0" smtClean="0"/>
              <a:t>side </a:t>
            </a:r>
            <a:r>
              <a:rPr lang="en-US" b="1" dirty="0"/>
              <a:t>ending in a sharp edge, which cuts material </a:t>
            </a:r>
            <a:r>
              <a:rPr lang="en-US" b="1" dirty="0" smtClean="0"/>
              <a:t>apart or push them together.</a:t>
            </a:r>
          </a:p>
          <a:p>
            <a:r>
              <a:rPr lang="en-US" dirty="0"/>
              <a:t>A wedge is really two inclined planes joined back to back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Example of push together: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Nail</a:t>
            </a:r>
          </a:p>
          <a:p>
            <a:r>
              <a:rPr lang="en-US" dirty="0" smtClean="0"/>
              <a:t>Examples of pull apart: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Knife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Axe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702" y="3992879"/>
            <a:ext cx="2032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</a:t>
            </a:r>
            <a:r>
              <a:rPr lang="en-US" b="1" dirty="0"/>
              <a:t>an inclined plane wrapped around a pole which holds things together or lifts materials</a:t>
            </a:r>
            <a:r>
              <a:rPr lang="en-US" b="1" dirty="0" smtClean="0"/>
              <a:t>.</a:t>
            </a:r>
          </a:p>
          <a:p>
            <a:r>
              <a:rPr lang="en-US" dirty="0"/>
              <a:t>A screw allows you to use less force, and it changes the direction of the force</a:t>
            </a:r>
            <a:r>
              <a:rPr lang="en-US" dirty="0" smtClean="0"/>
              <a:t>.</a:t>
            </a:r>
          </a:p>
          <a:p>
            <a:r>
              <a:rPr lang="en-US" dirty="0">
                <a:solidFill>
                  <a:srgbClr val="000000"/>
                </a:solidFill>
              </a:rPr>
              <a:t>Nuts and bolts </a:t>
            </a:r>
            <a:r>
              <a:rPr lang="en-US" dirty="0"/>
              <a:t>( a type of screw) allow you to fasten things together. Almost every machine built has some form of screw to fasten it together.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539682">
            <a:off x="4255501" y="4493693"/>
            <a:ext cx="4406563" cy="171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718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82</TotalTime>
  <Words>544</Words>
  <Application>Microsoft Macintosh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Grid</vt:lpstr>
      <vt:lpstr>What are simple machines?</vt:lpstr>
      <vt:lpstr>Work</vt:lpstr>
      <vt:lpstr>Simple Machines</vt:lpstr>
      <vt:lpstr>Types of Simple machines</vt:lpstr>
      <vt:lpstr>Lever</vt:lpstr>
      <vt:lpstr>Pulley</vt:lpstr>
      <vt:lpstr>Inclined Plane</vt:lpstr>
      <vt:lpstr>wedge</vt:lpstr>
      <vt:lpstr>Screw</vt:lpstr>
      <vt:lpstr>Wheel and Axel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simple machines?</dc:title>
  <dc:creator>Anna Smith</dc:creator>
  <cp:lastModifiedBy>Anna Smith</cp:lastModifiedBy>
  <cp:revision>9</cp:revision>
  <dcterms:created xsi:type="dcterms:W3CDTF">2014-03-06T20:42:20Z</dcterms:created>
  <dcterms:modified xsi:type="dcterms:W3CDTF">2014-03-06T22:40:25Z</dcterms:modified>
</cp:coreProperties>
</file>